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9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68789-A755-4FCA-B2D4-F324C8EA8D1C}" type="datetimeFigureOut">
              <a:rPr lang="en-US" smtClean="0"/>
              <a:t>10/10/2011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014E4-80B6-419E-8860-D3140AB3FF39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586E-B47B-49B8-85EC-833B1EAA49D1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39F6-9697-45F1-BD69-D0B3C42FC28B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88FD1-F4BB-4396-9E74-A47BAA55F890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DBFB2-452F-41AB-A893-4486EF1B202C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EE77-63CD-47F7-A627-8847CFF607A1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7FF1E-76DA-4D3E-83E0-D6076B3D6BF7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4ACE8-A132-4A61-B96A-D4395AEEABEA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C06E1-4B3B-4D96-9D91-2C89848211AC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F8CB4-7A7A-4A06-902B-0F07F337AB77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2390-F443-4EB8-B5C6-3A7321164C27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4FF07-9A08-4231-9142-0641A9A1FE10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0FBCA-94E2-45F7-8413-0CC7447162D1}" type="datetime1">
              <a:rPr lang="en-US" smtClean="0"/>
              <a:t>10/10/2011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59380-3DC9-427A-BE7A-93F7D6101CDF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lNTTxlPifds&amp;NR=1" TargetMode="External"/><Relationship Id="rId2" Type="http://schemas.openxmlformats.org/officeDocument/2006/relationships/hyperlink" Target="http://www.youtube.com/watch?v=_lGkqZLgWHQ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Nine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Planning for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Effective Lesson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Learners become</a:t>
            </a:r>
          </a:p>
          <a:p>
            <a:pPr lvl="1"/>
            <a:r>
              <a:rPr lang="en-US" dirty="0" smtClean="0"/>
              <a:t>Productive</a:t>
            </a:r>
          </a:p>
          <a:p>
            <a:pPr lvl="1"/>
            <a:r>
              <a:rPr lang="en-US" dirty="0" smtClean="0"/>
              <a:t>Perform to high standards</a:t>
            </a:r>
          </a:p>
          <a:p>
            <a:pPr lvl="1"/>
            <a:r>
              <a:rPr lang="en-US" dirty="0" smtClean="0"/>
              <a:t>Surpass expectations</a:t>
            </a:r>
          </a:p>
          <a:p>
            <a:pPr lvl="1"/>
            <a:r>
              <a:rPr lang="en-US" dirty="0" smtClean="0"/>
              <a:t>Develop skill</a:t>
            </a:r>
          </a:p>
          <a:p>
            <a:pPr lvl="1"/>
            <a:r>
              <a:rPr lang="en-US" dirty="0" smtClean="0"/>
              <a:t>Self Reflection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Questions to ask about the students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are the kids engaged in and out of school</a:t>
            </a:r>
          </a:p>
          <a:p>
            <a:r>
              <a:rPr lang="en-US" dirty="0" smtClean="0"/>
              <a:t>Why</a:t>
            </a:r>
          </a:p>
          <a:p>
            <a:r>
              <a:rPr lang="en-US" dirty="0" smtClean="0"/>
              <a:t>What keeps them going</a:t>
            </a:r>
          </a:p>
          <a:p>
            <a:r>
              <a:rPr lang="en-US" dirty="0" smtClean="0"/>
              <a:t>How does the activity transfer</a:t>
            </a:r>
          </a:p>
          <a:p>
            <a:endParaRPr lang="en-US" dirty="0"/>
          </a:p>
          <a:p>
            <a:r>
              <a:rPr lang="en-US" dirty="0" smtClean="0"/>
              <a:t>****Hint “Needs satisfaction”****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is a student most productive?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Hands on?</a:t>
            </a:r>
          </a:p>
          <a:p>
            <a:r>
              <a:rPr lang="en-US" dirty="0" smtClean="0"/>
              <a:t>Mysterious problems?</a:t>
            </a:r>
          </a:p>
          <a:p>
            <a:r>
              <a:rPr lang="en-US" dirty="0" smtClean="0"/>
              <a:t>Variety?</a:t>
            </a:r>
          </a:p>
          <a:p>
            <a:r>
              <a:rPr lang="en-US" dirty="0" smtClean="0"/>
              <a:t>Choices?</a:t>
            </a:r>
          </a:p>
          <a:p>
            <a:endParaRPr lang="en-US" dirty="0"/>
          </a:p>
          <a:p>
            <a:r>
              <a:rPr lang="en-US" dirty="0" smtClean="0"/>
              <a:t>***Hint- get into the student Quality World*** become important to the student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good designs</a:t>
            </a:r>
            <a:br>
              <a:rPr lang="en-US" dirty="0" smtClean="0"/>
            </a:br>
            <a:r>
              <a:rPr lang="en-US" sz="3100" dirty="0" smtClean="0"/>
              <a:t>Ask these questions of yourself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 the performance goals clear?</a:t>
            </a:r>
          </a:p>
          <a:p>
            <a:r>
              <a:rPr lang="en-US" dirty="0" smtClean="0"/>
              <a:t>Are there explicit challenges?</a:t>
            </a:r>
          </a:p>
          <a:p>
            <a:r>
              <a:rPr lang="en-US" dirty="0" smtClean="0"/>
              <a:t>Is it hands on</a:t>
            </a:r>
          </a:p>
          <a:p>
            <a:r>
              <a:rPr lang="en-US" dirty="0" smtClean="0"/>
              <a:t>Is it minimally front end loaded</a:t>
            </a:r>
          </a:p>
          <a:p>
            <a:pPr lvl="1"/>
            <a:r>
              <a:rPr lang="en-US" dirty="0" smtClean="0"/>
              <a:t>DI/ Teacher sage on the stage</a:t>
            </a:r>
          </a:p>
          <a:p>
            <a:r>
              <a:rPr lang="en-US" dirty="0" smtClean="0"/>
              <a:t>Are important questions, issues raised?</a:t>
            </a:r>
          </a:p>
          <a:p>
            <a:r>
              <a:rPr lang="en-US" dirty="0" smtClean="0"/>
              <a:t>Real world applications?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good designs</a:t>
            </a:r>
            <a:br>
              <a:rPr lang="en-US" dirty="0" smtClean="0"/>
            </a:br>
            <a:r>
              <a:rPr lang="en-US" sz="3100" dirty="0" smtClean="0"/>
              <a:t>Ask these questions of yourself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Relevant feedback?</a:t>
            </a:r>
          </a:p>
          <a:p>
            <a:r>
              <a:rPr lang="en-US" dirty="0" smtClean="0"/>
              <a:t>Personalized?</a:t>
            </a:r>
          </a:p>
          <a:p>
            <a:r>
              <a:rPr lang="en-US" dirty="0" smtClean="0"/>
              <a:t>Clear models?</a:t>
            </a:r>
          </a:p>
          <a:p>
            <a:r>
              <a:rPr lang="en-US" dirty="0" smtClean="0"/>
              <a:t>Time for focused reflection?</a:t>
            </a:r>
          </a:p>
          <a:p>
            <a:r>
              <a:rPr lang="en-US" dirty="0" smtClean="0"/>
              <a:t>Lots of teaching methods?</a:t>
            </a:r>
          </a:p>
          <a:p>
            <a:r>
              <a:rPr lang="en-US" dirty="0" smtClean="0"/>
              <a:t>Is the environment safe?</a:t>
            </a:r>
          </a:p>
          <a:p>
            <a:r>
              <a:rPr lang="en-US" dirty="0" smtClean="0"/>
              <a:t>Are you a facilitator or info giver?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good designs</a:t>
            </a:r>
            <a:br>
              <a:rPr lang="en-US" dirty="0" smtClean="0"/>
            </a:br>
            <a:r>
              <a:rPr lang="en-US" sz="3100" dirty="0" smtClean="0"/>
              <a:t>Ask these questions of yourself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there a big picture/ reason for work provided?</a:t>
            </a:r>
          </a:p>
          <a:p>
            <a:r>
              <a:rPr lang="en-US" dirty="0" smtClean="0"/>
              <a:t>Is this an immersion experience?</a:t>
            </a:r>
          </a:p>
          <a:p>
            <a:pPr lvl="1"/>
            <a:r>
              <a:rPr lang="en-US" dirty="0" smtClean="0"/>
              <a:t>Education vs. Schoolwork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example of an experience:</a:t>
            </a:r>
            <a:br>
              <a:rPr lang="en-US" dirty="0" smtClean="0"/>
            </a:br>
            <a:r>
              <a:rPr lang="en-US" dirty="0" smtClean="0"/>
              <a:t>Rube Goldberg Contest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Standard: Integration</a:t>
            </a:r>
            <a:r>
              <a:rPr lang="en-US" b="1" dirty="0" smtClean="0"/>
              <a:t> of Knowledge and Ideas</a:t>
            </a:r>
          </a:p>
          <a:p>
            <a:r>
              <a:rPr lang="en-US" dirty="0" smtClean="0"/>
              <a:t>RST.6-8.7., 8., 9</a:t>
            </a:r>
          </a:p>
          <a:p>
            <a:endParaRPr lang="en-US" dirty="0"/>
          </a:p>
          <a:p>
            <a:r>
              <a:rPr lang="en-US" dirty="0" smtClean="0"/>
              <a:t>Question: </a:t>
            </a:r>
          </a:p>
          <a:p>
            <a:pPr lvl="1"/>
            <a:r>
              <a:rPr lang="en-US" dirty="0" smtClean="0"/>
              <a:t>What would you need to know if you wanted to be a Scientist/Engineer</a:t>
            </a:r>
          </a:p>
          <a:p>
            <a:endParaRPr lang="en-US" dirty="0"/>
          </a:p>
          <a:p>
            <a:pPr lvl="1"/>
            <a:r>
              <a:rPr lang="en-US" dirty="0" smtClean="0"/>
              <a:t>How would you know that you knew it?</a:t>
            </a:r>
          </a:p>
          <a:p>
            <a:pPr lvl="1"/>
            <a:r>
              <a:rPr lang="en-US" dirty="0" smtClean="0"/>
              <a:t>How could you teach this invention to someone else?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Assumptions by Mr. R.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work on this project each day at home</a:t>
            </a:r>
          </a:p>
          <a:p>
            <a:r>
              <a:rPr lang="en-US" dirty="0" smtClean="0"/>
              <a:t>You show evidence of your progress with pictures, videos, or photos</a:t>
            </a:r>
          </a:p>
          <a:p>
            <a:r>
              <a:rPr lang="en-US" dirty="0" smtClean="0"/>
              <a:t>You are asking questions each day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Plan:</a:t>
            </a:r>
            <a:br>
              <a:rPr lang="en-US" dirty="0" smtClean="0"/>
            </a:br>
            <a:r>
              <a:rPr lang="en-US" sz="1800" dirty="0" smtClean="0"/>
              <a:t>Day one Carousal learning, intro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Present Rube Goldberg videos</a:t>
            </a:r>
          </a:p>
          <a:p>
            <a:pPr lvl="1"/>
            <a:r>
              <a:rPr lang="en-US" dirty="0" smtClean="0"/>
              <a:t>Why are these things crazy</a:t>
            </a:r>
          </a:p>
          <a:p>
            <a:pPr lvl="1"/>
            <a:r>
              <a:rPr lang="en-US" dirty="0" smtClean="0"/>
              <a:t>How did an engineer put this together</a:t>
            </a:r>
          </a:p>
          <a:p>
            <a:pPr lvl="1"/>
            <a:r>
              <a:rPr lang="en-US" dirty="0" smtClean="0"/>
              <a:t>What science is working in the video</a:t>
            </a:r>
          </a:p>
          <a:p>
            <a:pPr lvl="1"/>
            <a:r>
              <a:rPr lang="en-US" dirty="0" smtClean="0"/>
              <a:t>What would you like to know  about this invention</a:t>
            </a:r>
          </a:p>
          <a:p>
            <a:pPr lvl="1"/>
            <a:r>
              <a:rPr lang="en-US" dirty="0" smtClean="0"/>
              <a:t>How does this work in REAL life?</a:t>
            </a:r>
          </a:p>
          <a:p>
            <a:pPr lvl="1"/>
            <a:r>
              <a:rPr lang="en-US" dirty="0" smtClean="0"/>
              <a:t>What crazy, funny inventions come to your mind?</a:t>
            </a:r>
          </a:p>
          <a:p>
            <a:pPr lvl="2"/>
            <a:r>
              <a:rPr lang="en-US" dirty="0" smtClean="0"/>
              <a:t>No violence, must meet Responsible, Respectful, Safe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http://www.youtube.com/watch?v=_lGkqZLgWHQ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http://www.youtube.com/watch?v=lNTTxlPifds&amp;NR=1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http://www.youtube.com/watch?v=ZFzumAZAGMs&amp;feature=related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to Remember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possible to use Multiple opinions, approaches to designing activities</a:t>
            </a:r>
          </a:p>
          <a:p>
            <a:pPr lvl="1"/>
            <a:r>
              <a:rPr lang="en-US" dirty="0" smtClean="0"/>
              <a:t>Think Differentiated Instruction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Rube Goldberg Contest</a:t>
            </a:r>
            <a:br>
              <a:rPr lang="en-US" dirty="0" smtClean="0"/>
            </a:br>
            <a:r>
              <a:rPr lang="en-US" dirty="0" smtClean="0"/>
              <a:t>Day 2.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invention must:</a:t>
            </a:r>
          </a:p>
          <a:p>
            <a:pPr lvl="1"/>
            <a:r>
              <a:rPr lang="en-US" sz="2000" dirty="0" smtClean="0"/>
              <a:t>Have 5-8 steps</a:t>
            </a:r>
          </a:p>
          <a:p>
            <a:pPr lvl="1"/>
            <a:r>
              <a:rPr lang="en-US" sz="2000" dirty="0" smtClean="0"/>
              <a:t>Show how science works</a:t>
            </a:r>
          </a:p>
          <a:p>
            <a:pPr lvl="1"/>
            <a:r>
              <a:rPr lang="en-US" sz="2000" dirty="0" smtClean="0"/>
              <a:t>Answer a question of your choice</a:t>
            </a:r>
          </a:p>
          <a:p>
            <a:pPr lvl="2"/>
            <a:r>
              <a:rPr lang="en-US" sz="2000" dirty="0" smtClean="0"/>
              <a:t>How to build a better mouse trap</a:t>
            </a:r>
          </a:p>
          <a:p>
            <a:pPr lvl="2"/>
            <a:r>
              <a:rPr lang="en-US" sz="2000" dirty="0" smtClean="0"/>
              <a:t>How to mash potatoes</a:t>
            </a:r>
          </a:p>
          <a:p>
            <a:pPr lvl="1"/>
            <a:r>
              <a:rPr lang="en-US" sz="2000" dirty="0" smtClean="0"/>
              <a:t>Should be able to be used in real life outside of school</a:t>
            </a:r>
          </a:p>
          <a:p>
            <a:pPr lvl="1"/>
            <a:r>
              <a:rPr lang="en-US" sz="2000" dirty="0" smtClean="0"/>
              <a:t>Prove that it works</a:t>
            </a:r>
          </a:p>
          <a:p>
            <a:pPr lvl="1"/>
            <a:r>
              <a:rPr lang="en-US" sz="2000" dirty="0" smtClean="0"/>
              <a:t>Have data and a design model so someone else can use it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Rube Goldberg </a:t>
            </a:r>
            <a:br>
              <a:rPr lang="en-US" dirty="0" smtClean="0"/>
            </a:br>
            <a:r>
              <a:rPr lang="en-US" dirty="0" smtClean="0"/>
              <a:t>Day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Form groups:</a:t>
            </a:r>
          </a:p>
          <a:p>
            <a:pPr lvl="1"/>
            <a:r>
              <a:rPr lang="en-US" dirty="0" smtClean="0"/>
              <a:t>Can you work with these two kids?</a:t>
            </a:r>
          </a:p>
          <a:p>
            <a:pPr lvl="1"/>
            <a:r>
              <a:rPr lang="en-US" dirty="0" smtClean="0"/>
              <a:t>What will it look like?</a:t>
            </a:r>
          </a:p>
          <a:p>
            <a:pPr lvl="1"/>
            <a:r>
              <a:rPr lang="en-US" dirty="0" smtClean="0"/>
              <a:t>How will you know?</a:t>
            </a:r>
          </a:p>
          <a:p>
            <a:pPr lvl="1"/>
            <a:r>
              <a:rPr lang="en-US" dirty="0" smtClean="0"/>
              <a:t>How will I know?</a:t>
            </a:r>
          </a:p>
          <a:p>
            <a:pPr lvl="1"/>
            <a:r>
              <a:rPr lang="en-US" dirty="0" smtClean="0"/>
              <a:t>What behaviors- observable can I see?</a:t>
            </a:r>
          </a:p>
          <a:p>
            <a:pPr lvl="1"/>
            <a:r>
              <a:rPr lang="en-US" dirty="0" smtClean="0"/>
              <a:t>Teacher has the last word if you can’t decide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Discuss behavior, practice behavior, dissect behavior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>Rube Goldberg </a:t>
            </a:r>
            <a:br>
              <a:rPr lang="en-US" sz="3100" dirty="0" smtClean="0"/>
            </a:br>
            <a:r>
              <a:rPr lang="en-US" sz="3100" dirty="0" smtClean="0"/>
              <a:t>Day 4-5-6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By the end of day 4- Have:</a:t>
            </a:r>
          </a:p>
          <a:p>
            <a:pPr lvl="1"/>
            <a:r>
              <a:rPr lang="en-US" dirty="0" smtClean="0"/>
              <a:t>Idea</a:t>
            </a:r>
          </a:p>
          <a:p>
            <a:pPr lvl="1"/>
            <a:r>
              <a:rPr lang="en-US" dirty="0" smtClean="0"/>
              <a:t>Sketch</a:t>
            </a:r>
          </a:p>
          <a:p>
            <a:pPr lvl="1"/>
            <a:r>
              <a:rPr lang="en-US" dirty="0" smtClean="0"/>
              <a:t>Parts list</a:t>
            </a:r>
          </a:p>
          <a:p>
            <a:pPr lvl="1"/>
            <a:r>
              <a:rPr lang="en-US" dirty="0" smtClean="0"/>
              <a:t>Written proposal</a:t>
            </a:r>
          </a:p>
          <a:p>
            <a:pPr lvl="1"/>
            <a:r>
              <a:rPr lang="en-US" dirty="0" smtClean="0"/>
              <a:t>Explanation of the project ( verbal and written)</a:t>
            </a:r>
          </a:p>
          <a:p>
            <a:pPr lvl="1"/>
            <a:endParaRPr lang="en-US" dirty="0"/>
          </a:p>
          <a:p>
            <a:pPr lvl="1">
              <a:buNone/>
            </a:pPr>
            <a:r>
              <a:rPr lang="en-US" dirty="0" smtClean="0"/>
              <a:t>***Bring examples of projects past, videos,***</a:t>
            </a:r>
          </a:p>
          <a:p>
            <a:pPr lvl="1">
              <a:buNone/>
            </a:pPr>
            <a:r>
              <a:rPr lang="en-US" dirty="0" smtClean="0"/>
              <a:t>Invite an Engineer to class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 smtClean="0"/>
              <a:t>Rube Goldberg</a:t>
            </a:r>
            <a:br>
              <a:rPr lang="en-US" sz="2400" dirty="0" smtClean="0"/>
            </a:br>
            <a:r>
              <a:rPr lang="en-US" sz="2400" dirty="0" smtClean="0"/>
              <a:t>Day 5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By the end of day 5 you should have:</a:t>
            </a:r>
          </a:p>
          <a:p>
            <a:pPr lvl="1"/>
            <a:r>
              <a:rPr lang="en-US" dirty="0" smtClean="0"/>
              <a:t>Parts in class</a:t>
            </a:r>
          </a:p>
          <a:p>
            <a:pPr lvl="1"/>
            <a:r>
              <a:rPr lang="en-US" dirty="0" smtClean="0"/>
              <a:t>List of who is doing what at home</a:t>
            </a:r>
          </a:p>
          <a:p>
            <a:pPr lvl="1"/>
            <a:r>
              <a:rPr lang="en-US" dirty="0" smtClean="0"/>
              <a:t>Beginning stages of building</a:t>
            </a:r>
          </a:p>
          <a:p>
            <a:pPr lvl="1"/>
            <a:r>
              <a:rPr lang="en-US" dirty="0" smtClean="0"/>
              <a:t>Written questions: </a:t>
            </a:r>
          </a:p>
          <a:p>
            <a:pPr lvl="2"/>
            <a:r>
              <a:rPr lang="en-US" dirty="0" smtClean="0"/>
              <a:t>How?</a:t>
            </a:r>
          </a:p>
          <a:p>
            <a:pPr lvl="2"/>
            <a:r>
              <a:rPr lang="en-US" dirty="0" smtClean="0"/>
              <a:t>What if?</a:t>
            </a:r>
          </a:p>
          <a:p>
            <a:pPr lvl="2"/>
            <a:r>
              <a:rPr lang="en-US" dirty="0" smtClean="0"/>
              <a:t>***Highlight examples of appropriate teamwork, progress.</a:t>
            </a:r>
            <a:endParaRPr lang="en-US" dirty="0"/>
          </a:p>
          <a:p>
            <a:pPr lvl="2"/>
            <a:r>
              <a:rPr lang="en-US" dirty="0" smtClean="0"/>
              <a:t>*** discuss with kids***</a:t>
            </a:r>
          </a:p>
          <a:p>
            <a:pPr lvl="2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Rube </a:t>
            </a:r>
            <a:r>
              <a:rPr lang="en-US" sz="2000" dirty="0"/>
              <a:t>G</a:t>
            </a:r>
            <a:r>
              <a:rPr lang="en-US" sz="2000" dirty="0" smtClean="0"/>
              <a:t>oldberg</a:t>
            </a:r>
            <a:br>
              <a:rPr lang="en-US" sz="2000" dirty="0" smtClean="0"/>
            </a:br>
            <a:r>
              <a:rPr lang="en-US" sz="2000" dirty="0" smtClean="0"/>
              <a:t>Day 6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By the end of day 6, you should have:</a:t>
            </a:r>
          </a:p>
          <a:p>
            <a:pPr lvl="1"/>
            <a:r>
              <a:rPr lang="en-US" dirty="0" smtClean="0"/>
              <a:t>Written paper</a:t>
            </a:r>
          </a:p>
          <a:p>
            <a:pPr lvl="2"/>
            <a:r>
              <a:rPr lang="en-US" dirty="0" smtClean="0"/>
              <a:t>Praise, polish, question regarding our progress</a:t>
            </a:r>
          </a:p>
          <a:p>
            <a:pPr lvl="2"/>
            <a:r>
              <a:rPr lang="en-US" dirty="0" smtClean="0"/>
              <a:t>How can we get better, even better</a:t>
            </a:r>
          </a:p>
          <a:p>
            <a:pPr lvl="1"/>
            <a:r>
              <a:rPr lang="en-US" dirty="0" smtClean="0"/>
              <a:t>***discuss how this work is education vs. schoolwork***</a:t>
            </a:r>
          </a:p>
          <a:p>
            <a:pPr lvl="1"/>
            <a:r>
              <a:rPr lang="en-US" dirty="0" smtClean="0"/>
              <a:t>Discuss “How do scientists work?”</a:t>
            </a:r>
          </a:p>
          <a:p>
            <a:pPr lvl="1"/>
            <a:r>
              <a:rPr lang="en-US" dirty="0" smtClean="0"/>
              <a:t>Homework: Interview an older person- “What is science all about? How has science changed since you were in school? “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7-8-9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Day 7- Continue to build</a:t>
            </a:r>
          </a:p>
          <a:p>
            <a:pPr lvl="1"/>
            <a:r>
              <a:rPr lang="en-US" dirty="0" smtClean="0"/>
              <a:t>Show your project on a chart</a:t>
            </a:r>
          </a:p>
          <a:p>
            <a:pPr lvl="1"/>
            <a:r>
              <a:rPr lang="en-US" dirty="0" smtClean="0"/>
              <a:t>Develop/Write your presentation in paragraph form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Finish building</a:t>
            </a:r>
          </a:p>
          <a:p>
            <a:pPr lvl="1"/>
            <a:r>
              <a:rPr lang="en-US" dirty="0" smtClean="0"/>
              <a:t>Make it high quality</a:t>
            </a:r>
          </a:p>
          <a:p>
            <a:pPr lvl="2"/>
            <a:r>
              <a:rPr lang="en-US" dirty="0" smtClean="0"/>
              <a:t>Colorful</a:t>
            </a:r>
          </a:p>
          <a:p>
            <a:pPr lvl="2"/>
            <a:r>
              <a:rPr lang="en-US" dirty="0" smtClean="0"/>
              <a:t>Fun?</a:t>
            </a:r>
          </a:p>
          <a:p>
            <a:pPr lvl="2"/>
            <a:r>
              <a:rPr lang="en-US" dirty="0" smtClean="0"/>
              <a:t>Interesting?</a:t>
            </a:r>
          </a:p>
          <a:p>
            <a:pPr lvl="1"/>
            <a:r>
              <a:rPr lang="en-US" dirty="0" smtClean="0"/>
              <a:t>Finish Presentation</a:t>
            </a:r>
          </a:p>
          <a:p>
            <a:pPr lvl="2"/>
            <a:r>
              <a:rPr lang="en-US" dirty="0" smtClean="0"/>
              <a:t>Does everyone speak even a little?</a:t>
            </a:r>
          </a:p>
          <a:p>
            <a:pPr lvl="2"/>
            <a:r>
              <a:rPr lang="en-US" dirty="0" smtClean="0"/>
              <a:t>Does everyone have a job</a:t>
            </a:r>
          </a:p>
          <a:p>
            <a:pPr lvl="2"/>
            <a:r>
              <a:rPr lang="en-US" dirty="0" smtClean="0"/>
              <a:t>Can everyone explain how science and engineering work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Practice the invention</a:t>
            </a:r>
          </a:p>
          <a:p>
            <a:pPr lvl="1"/>
            <a:r>
              <a:rPr lang="en-US" dirty="0" smtClean="0"/>
              <a:t>Tweak it for problems</a:t>
            </a:r>
          </a:p>
          <a:p>
            <a:pPr lvl="1"/>
            <a:r>
              <a:rPr lang="en-US" dirty="0" smtClean="0"/>
              <a:t>Fill out the praise polish and question sheet somehow</a:t>
            </a:r>
          </a:p>
          <a:p>
            <a:pPr lvl="2"/>
            <a:r>
              <a:rPr lang="en-US" dirty="0" smtClean="0"/>
              <a:t>Sentences</a:t>
            </a:r>
          </a:p>
          <a:p>
            <a:pPr lvl="2"/>
            <a:r>
              <a:rPr lang="en-US" dirty="0" smtClean="0"/>
              <a:t>Pictures</a:t>
            </a:r>
          </a:p>
          <a:p>
            <a:pPr lvl="2"/>
            <a:r>
              <a:rPr lang="en-US" dirty="0" smtClean="0"/>
              <a:t>Paragraphs</a:t>
            </a:r>
          </a:p>
          <a:p>
            <a:pPr lvl="2"/>
            <a:r>
              <a:rPr lang="en-US" dirty="0" smtClean="0"/>
              <a:t>Other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will Mr. R know that you learned something?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Answer these questions</a:t>
            </a:r>
          </a:p>
          <a:p>
            <a:pPr lvl="1"/>
            <a:r>
              <a:rPr lang="en-US" dirty="0" smtClean="0"/>
              <a:t>How is an engineer different from a carpenter</a:t>
            </a:r>
          </a:p>
          <a:p>
            <a:pPr lvl="1"/>
            <a:r>
              <a:rPr lang="en-US" dirty="0" smtClean="0"/>
              <a:t>What school skills help you in science/engineering</a:t>
            </a:r>
          </a:p>
          <a:p>
            <a:pPr lvl="1"/>
            <a:r>
              <a:rPr lang="en-US" dirty="0" smtClean="0"/>
              <a:t>Where else can you use your invention?</a:t>
            </a:r>
          </a:p>
          <a:p>
            <a:pPr lvl="1"/>
            <a:r>
              <a:rPr lang="en-US" dirty="0" smtClean="0"/>
              <a:t>What did you experience? More than I had fun.</a:t>
            </a:r>
          </a:p>
          <a:p>
            <a:pPr lvl="1"/>
            <a:r>
              <a:rPr lang="en-US" dirty="0" smtClean="0"/>
              <a:t>What data did you keep? Why was it important?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will Mr. R know you learned something?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have an invention</a:t>
            </a:r>
          </a:p>
          <a:p>
            <a:r>
              <a:rPr lang="en-US" dirty="0" smtClean="0"/>
              <a:t>You worked on it with each other</a:t>
            </a:r>
          </a:p>
          <a:p>
            <a:r>
              <a:rPr lang="en-US" dirty="0" smtClean="0"/>
              <a:t>You can tell me, show me, present to me, what you did by yourself</a:t>
            </a:r>
          </a:p>
          <a:p>
            <a:r>
              <a:rPr lang="en-US" dirty="0" smtClean="0"/>
              <a:t>You can tell me how you would change the invention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29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you should 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What is your desired result?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 you should 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targeted performances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you should 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instructional approaches will help achieve the goals?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you should 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the students need to achieve the result?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you should 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best use of your time with the students?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0" y="1524000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See UbD Matrix p. 193-94 for detailed descriptions</a:t>
            </a:r>
            <a:endParaRPr lang="en-US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Engaging Lesson Design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Thought provoking</a:t>
            </a:r>
          </a:p>
          <a:p>
            <a:r>
              <a:rPr lang="en-US" dirty="0" smtClean="0"/>
              <a:t>Fascinating</a:t>
            </a:r>
          </a:p>
          <a:p>
            <a:r>
              <a:rPr lang="en-US" dirty="0" smtClean="0"/>
              <a:t>Energizing</a:t>
            </a:r>
          </a:p>
          <a:p>
            <a:r>
              <a:rPr lang="en-US" dirty="0" smtClean="0"/>
              <a:t>It makes sense to try hard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chapter 9 wiggins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9380-3DC9-427A-BE7A-93F7D6101CDF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1050</Words>
  <Application>Microsoft Office PowerPoint</Application>
  <PresentationFormat>On-screen Show (4:3)</PresentationFormat>
  <Paragraphs>229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Chapter Nine</vt:lpstr>
      <vt:lpstr>Key to Remember</vt:lpstr>
      <vt:lpstr>Questions you should ask</vt:lpstr>
      <vt:lpstr>Questions you should ask</vt:lpstr>
      <vt:lpstr>Questions you should ask</vt:lpstr>
      <vt:lpstr>Questions you should ask</vt:lpstr>
      <vt:lpstr>Questions you should ask</vt:lpstr>
      <vt:lpstr>Slide 8</vt:lpstr>
      <vt:lpstr>Engaging Lesson Design </vt:lpstr>
      <vt:lpstr>Effective Lesson Design</vt:lpstr>
      <vt:lpstr>Questions to ask about the students </vt:lpstr>
      <vt:lpstr>When is a student most productive?</vt:lpstr>
      <vt:lpstr>Characteristics of good designs Ask these questions of yourself</vt:lpstr>
      <vt:lpstr>Characteristics of good designs Ask these questions of yourself</vt:lpstr>
      <vt:lpstr>Characteristics of good designs Ask these questions of yourself</vt:lpstr>
      <vt:lpstr>An example of an experience: Rube Goldberg Contest</vt:lpstr>
      <vt:lpstr>Assumptions by Mr. R.</vt:lpstr>
      <vt:lpstr>Lesson Plan: Day one Carousal learning, intro</vt:lpstr>
      <vt:lpstr>Slide 19</vt:lpstr>
      <vt:lpstr>Rube Goldberg Contest Day 2.</vt:lpstr>
      <vt:lpstr>Rube Goldberg  Day 3</vt:lpstr>
      <vt:lpstr> Rube Goldberg  Day 4-5-6 </vt:lpstr>
      <vt:lpstr>Rube Goldberg Day 5 </vt:lpstr>
      <vt:lpstr>Rube Goldberg Day 6</vt:lpstr>
      <vt:lpstr>Day 7-8-9</vt:lpstr>
      <vt:lpstr>Day 8</vt:lpstr>
      <vt:lpstr>Day 9</vt:lpstr>
      <vt:lpstr>How will Mr. R know that you learned something?</vt:lpstr>
      <vt:lpstr>How will Mr. R know you learned something?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Nine</dc:title>
  <dc:creator>michael rospenda</dc:creator>
  <cp:lastModifiedBy>michael rospenda</cp:lastModifiedBy>
  <cp:revision>7</cp:revision>
  <dcterms:created xsi:type="dcterms:W3CDTF">2011-10-10T14:25:12Z</dcterms:created>
  <dcterms:modified xsi:type="dcterms:W3CDTF">2011-10-10T15:27:14Z</dcterms:modified>
</cp:coreProperties>
</file>